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9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A66"/>
    <a:srgbClr val="191919"/>
    <a:srgbClr val="061A45"/>
    <a:srgbClr val="192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1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4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94421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46" name="Прямоугольник 3"/>
          <p:cNvSpPr/>
          <p:nvPr/>
        </p:nvSpPr>
        <p:spPr>
          <a:xfrm flipV="1">
            <a:off x="-411720" y="1230925"/>
            <a:ext cx="9967441" cy="43082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9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4652" y="1483095"/>
            <a:ext cx="5074696" cy="380389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Storage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51" name="Прямоугольник 3"/>
          <p:cNvSpPr/>
          <p:nvPr/>
        </p:nvSpPr>
        <p:spPr>
          <a:xfrm flipV="1">
            <a:off x="-411719" y="984739"/>
            <a:ext cx="9967440" cy="4659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Storage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1" y="1116566"/>
            <a:ext cx="9144000" cy="437142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701467"/>
            <a:ext cx="9998710" cy="1198536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Databases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984739"/>
            <a:ext cx="9967440" cy="4659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Databases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7" y="1433968"/>
            <a:ext cx="8101584" cy="39197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984739"/>
            <a:ext cx="9967440" cy="4659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Databases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035050"/>
            <a:ext cx="8102600" cy="4559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984739"/>
            <a:ext cx="9967440" cy="46599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3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877" y="1029342"/>
            <a:ext cx="6776999" cy="45951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Databases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392" y="1645136"/>
            <a:ext cx="8178800" cy="32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Databases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701467"/>
            <a:ext cx="9998710" cy="1198536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Networking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" y="2279078"/>
            <a:ext cx="8651629" cy="21402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3" y="1828800"/>
            <a:ext cx="8761467" cy="288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5" name="Подзаголовок 2"/>
          <p:cNvSpPr txBox="1"/>
          <p:nvPr/>
        </p:nvSpPr>
        <p:spPr>
          <a:xfrm>
            <a:off x="1371595" y="4676837"/>
            <a:ext cx="6400811" cy="40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 smtClean="0">
                <a:latin typeface="Montserrat" panose="00000500000000000000" pitchFamily="2" charset="-52"/>
              </a:rPr>
              <a:t>Basic</a:t>
            </a:r>
            <a:r>
              <a:rPr lang="ru-RU" sz="2000" dirty="0" smtClean="0">
                <a:latin typeface="Montserrat" panose="00000500000000000000" pitchFamily="2" charset="-52"/>
              </a:rPr>
              <a:t> </a:t>
            </a:r>
            <a:r>
              <a:rPr lang="en-US" sz="2000" smtClean="0">
                <a:latin typeface="Montserrat" panose="00000500000000000000" pitchFamily="2" charset="-52"/>
              </a:rPr>
              <a:t>Concepts</a:t>
            </a:r>
            <a:endParaRPr sz="2000" dirty="0">
              <a:latin typeface="Montserrat" panose="00000500000000000000" pitchFamily="2" charset="-52"/>
            </a:endParaRPr>
          </a:p>
        </p:txBody>
      </p:sp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AWS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1620321"/>
            <a:ext cx="9020908" cy="32737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967154"/>
            <a:ext cx="9967440" cy="4695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6" y="1252011"/>
            <a:ext cx="8291094" cy="42431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3630"/>
            <a:ext cx="8205206" cy="29792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1283677"/>
            <a:ext cx="9967440" cy="40620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46" y="1521070"/>
            <a:ext cx="8801100" cy="35419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214" name="Прямоугольник 3"/>
          <p:cNvSpPr/>
          <p:nvPr/>
        </p:nvSpPr>
        <p:spPr>
          <a:xfrm flipV="1">
            <a:off x="-411720" y="958358"/>
            <a:ext cx="9967441" cy="4756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7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5209" y="1100777"/>
            <a:ext cx="4229701" cy="450696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Networking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27890"/>
            <a:ext cx="9967441" cy="691378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701467"/>
            <a:ext cx="9998710" cy="1198536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Application services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 flipV="1">
            <a:off x="-411720" y="1063869"/>
            <a:ext cx="9967441" cy="4510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Application services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8" y="1257119"/>
            <a:ext cx="7860323" cy="40122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701467"/>
            <a:ext cx="9998710" cy="1198536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0" y="2705100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defTabSz="406908">
              <a:defRPr sz="3916"/>
            </a:lvl1pPr>
          </a:lstStyle>
          <a:p>
            <a:r>
              <a:rPr sz="3600" dirty="0">
                <a:latin typeface="Montserrat" panose="00000500000000000000" pitchFamily="2" charset="-52"/>
              </a:rPr>
              <a:t>Logging, administration and security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19" y="1565031"/>
            <a:ext cx="9967440" cy="34993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5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1763835"/>
            <a:ext cx="7594600" cy="31369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Amazon AIM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Amazon Cloud Watch</a:t>
            </a:r>
            <a:endParaRPr lang="en-US"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 flipV="1">
            <a:off x="-411719" y="1310054"/>
            <a:ext cx="9967440" cy="400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01" y="1512279"/>
            <a:ext cx="7517460" cy="35809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945423"/>
            <a:ext cx="9998710" cy="972163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Services Road Map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 flipV="1">
            <a:off x="-411720" y="958358"/>
            <a:ext cx="9967441" cy="4756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2487" y="1065895"/>
            <a:ext cx="5536673" cy="454560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Amazon Cloud Watch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7" name="Google Shape;63;p2"/>
          <p:cNvSpPr/>
          <p:nvPr/>
        </p:nvSpPr>
        <p:spPr>
          <a:xfrm>
            <a:off x="-427355" y="2701467"/>
            <a:ext cx="9998710" cy="964925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Regions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20" y="1116565"/>
            <a:ext cx="9967441" cy="4466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Region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274885"/>
            <a:ext cx="8405258" cy="41494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11720" y="958358"/>
            <a:ext cx="9967441" cy="4756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9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4226" y="1011110"/>
            <a:ext cx="4990715" cy="462485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Availability zones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5" name="Прямоугольник 3"/>
          <p:cNvSpPr/>
          <p:nvPr/>
        </p:nvSpPr>
        <p:spPr>
          <a:xfrm flipV="1">
            <a:off x="-411719" y="1310054"/>
            <a:ext cx="9967440" cy="400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5" y="1539083"/>
            <a:ext cx="7047619" cy="33269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Google Shape;338;p37"/>
          <p:cNvSpPr txBox="1">
            <a:spLocks noGrp="1"/>
          </p:cNvSpPr>
          <p:nvPr>
            <p:ph type="title"/>
          </p:nvPr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688026"/>
            <a:ext cx="8229600" cy="12119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400" dirty="0">
                <a:latin typeface="Montserrat" panose="00000500000000000000" pitchFamily="2" charset="-52"/>
              </a:rPr>
              <a:t>Thanks for </a:t>
            </a:r>
            <a:r>
              <a:rPr sz="3400" dirty="0" smtClean="0">
                <a:latin typeface="Montserrat" panose="00000500000000000000" pitchFamily="2" charset="-52"/>
              </a:rPr>
              <a:t>attention!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70;p3"/>
          <p:cNvSpPr/>
          <p:nvPr/>
        </p:nvSpPr>
        <p:spPr>
          <a:xfrm flipV="1">
            <a:off x="-427355" y="896816"/>
            <a:ext cx="9998709" cy="4835768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2845" y="896816"/>
            <a:ext cx="7473459" cy="4835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892669"/>
            <a:ext cx="9998710" cy="1024918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Compute Services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27" name="Прямоугольник 3"/>
          <p:cNvSpPr/>
          <p:nvPr/>
        </p:nvSpPr>
        <p:spPr>
          <a:xfrm flipV="1">
            <a:off x="-411719" y="1300775"/>
            <a:ext cx="9967440" cy="41509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Compute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16" y="1541821"/>
            <a:ext cx="7383077" cy="3599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32" name="Прямоугольник 3"/>
          <p:cNvSpPr/>
          <p:nvPr/>
        </p:nvSpPr>
        <p:spPr>
          <a:xfrm flipV="1">
            <a:off x="-411720" y="1175040"/>
            <a:ext cx="9967441" cy="44035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191919">
                <a:alpha val="40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Compute Services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282976"/>
            <a:ext cx="7406640" cy="4151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37" name="Прямоугольник 3"/>
          <p:cNvSpPr/>
          <p:nvPr/>
        </p:nvSpPr>
        <p:spPr>
          <a:xfrm flipV="1">
            <a:off x="-411719" y="1257299"/>
            <a:ext cx="9967440" cy="41660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16069"/>
            <a:ext cx="8229600" cy="64548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Compute Services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9" y="1354720"/>
            <a:ext cx="7936992" cy="39953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701467"/>
            <a:ext cx="9998710" cy="1198536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Storage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68</Words>
  <Application>Microsoft Office PowerPoint</Application>
  <PresentationFormat>On-screen Show (4:3)</PresentationFormat>
  <Paragraphs>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Montserrat</vt:lpstr>
      <vt:lpstr>Тема Office</vt:lpstr>
      <vt:lpstr>PowerPoint Presentation</vt:lpstr>
      <vt:lpstr>PowerPoint Presentation</vt:lpstr>
      <vt:lpstr>Services Road Map</vt:lpstr>
      <vt:lpstr>PowerPoint Presentation</vt:lpstr>
      <vt:lpstr>Compute Services</vt:lpstr>
      <vt:lpstr>Compute Services</vt:lpstr>
      <vt:lpstr>PowerPoint Presentation</vt:lpstr>
      <vt:lpstr>PowerPoint Presentation</vt:lpstr>
      <vt:lpstr>Storage</vt:lpstr>
      <vt:lpstr>PowerPoint Presentation</vt:lpstr>
      <vt:lpstr>PowerPoint Presentation</vt:lpstr>
      <vt:lpstr>Databases</vt:lpstr>
      <vt:lpstr>PowerPoint Presentation</vt:lpstr>
      <vt:lpstr>PowerPoint Presentation</vt:lpstr>
      <vt:lpstr>PowerPoint Presentation</vt:lpstr>
      <vt:lpstr>PowerPoint Presentation</vt:lpstr>
      <vt:lpstr>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services</vt:lpstr>
      <vt:lpstr>PowerPoint Presentation</vt:lpstr>
      <vt:lpstr>Logging, administration and security</vt:lpstr>
      <vt:lpstr>PowerPoint Presentation</vt:lpstr>
      <vt:lpstr>PowerPoint Presentation</vt:lpstr>
      <vt:lpstr>PowerPoint Presentation</vt:lpstr>
      <vt:lpstr>Regions</vt:lpstr>
      <vt:lpstr>PowerPoint Presentation</vt:lpstr>
      <vt:lpstr>PowerPoint Presentation</vt:lpstr>
      <vt:lpstr>PowerPoint Presentation</vt:lpstr>
      <vt:lpstr>Questions ?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64</cp:revision>
  <dcterms:modified xsi:type="dcterms:W3CDTF">2020-06-15T11:55:00Z</dcterms:modified>
</cp:coreProperties>
</file>